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faSlabOne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613ee841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613ee841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613ee841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613ee841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613ee841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613ee84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613ee841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613ee841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613ee84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613ee84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613ee841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613ee841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613ee841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613ee84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613ee841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613ee841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613ee841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613ee841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13ee84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13ee84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613ee84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613ee84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613ee841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613ee841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613ee841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613ee841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613ee841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613ee841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613ee84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613ee84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613ee841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613ee841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613ee841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613ee841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613ee841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613ee841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613ee84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613ee84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613ee841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613ee841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 BST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26/06/29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0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77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629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